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899" r:id="rId3"/>
    <p:sldId id="900" r:id="rId4"/>
    <p:sldId id="901" r:id="rId5"/>
    <p:sldId id="902" r:id="rId6"/>
    <p:sldId id="903" r:id="rId7"/>
    <p:sldId id="904" r:id="rId8"/>
    <p:sldId id="905" r:id="rId9"/>
    <p:sldId id="906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4690"/>
  </p:normalViewPr>
  <p:slideViewPr>
    <p:cSldViewPr snapToGrid="0" snapToObjects="1">
      <p:cViewPr varScale="1">
        <p:scale>
          <a:sx n="106" d="100"/>
          <a:sy n="106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D62ED-44B0-4746-8264-AE13A2B5F320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631A3-12F9-C544-8F59-31EB0FB916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61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F2800F-B91C-5244-B6ED-B6D0C793F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E4F36A2-F273-E547-87D2-A49B3DD5F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クリックしてマスター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A50283-E940-E347-9FF7-2CBA6C40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759E5-6886-FB4A-BA9A-6280E66DC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CF6A802-3160-4F4C-AB3B-7EE1DDF7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08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4E0E2F-584F-2041-A7E1-39ED6698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D6F6F64-2CF8-584C-B086-F703C250D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4C86C2-3EE0-BF4D-83A5-E26199108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19D673-5C69-AF46-9FC5-FD2A32CC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56C939-0E72-AC43-ADF8-B94BA4CB8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78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7EDA5A1-EEBD-7D4E-BB00-803980A493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65680A4-F350-4447-B040-0C16C4AFA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F40FE5-A925-4349-8F1A-CE73257F1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6C4771-7836-064C-9E8C-8FF0E9F10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1B12D2-52AC-6C45-9A2A-520A3F22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9739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539C1C-C14E-E94D-8E7E-93A420E0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4933EE-4654-EB44-9AEE-3EFED095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B7D36C-2D86-0A49-80E4-533800BD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1AA576-6937-B443-95C3-77BBE67CA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B6777D-53C3-234D-A6D1-4CB41F48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7563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897620-A86D-034B-834F-F5CB7026C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64C868-4C4E-CA47-8736-30AD2FFFE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6B29EC2-BC81-8E47-8CC3-AA9006394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FA44B-A6CE-5648-AAEA-F92C85E1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392C6F-DEE7-4642-BC1E-C0892161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235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2C340A-7C64-8947-A08C-BD95133A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FFCC27-4460-1B47-A75B-38B05BA58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8A8051-055F-954C-B4AE-B8EDC2994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C026E9-DA19-6147-8497-186579AFF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7F8A7F-CA04-EA4F-95E5-0D2CB03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08EB73B-256D-B44A-B955-DD22D2C4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598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EB6E9-A355-A145-8905-079A973F1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36FD73-C951-994A-85E9-194801570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D1AEF22-9EBA-264E-869C-6F92E9AC2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28D35A-8CC5-BF4D-ACBB-7046C3173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91D719-AAEB-6540-BA3D-223751C9FA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6F3D1ED-27BC-0D47-AA50-D25F3F57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B52C4DB-18C8-D04A-A2EF-3E593637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25C76E1-E8B4-AE49-868D-92C98ED0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76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1F93A4-ED8E-5E41-8FC8-82843ACD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5BB1E0D-548F-7D48-95DE-E839AA35D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5DB186A-2B75-3A45-9CE8-8B76FA79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5DCC7C9-526F-AB4E-ABBA-FEF4E10A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67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F9FCC8C-FA56-FC45-9FE6-48E79743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1F43A0A-EB42-EF41-AB26-8001C08E0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E8BDAF-D7C2-AA46-84FD-649C980C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518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コンテンツ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14A808-2A65-1043-821D-B07E9D39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317572-C7E8-4D4F-881F-77D85150B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C7278D9-0DCA-184E-B089-D88186584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C355EC-17EA-FA46-BD92-F01E3579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179BCC8-67EC-5E42-8FBE-0B5F6420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6CEA1C5-201C-0A45-ADA1-B1596553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72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図 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9E482D-8B60-B346-8CC4-4C1BF8D1A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51E2AE4-7216-9F43-93F8-29F0460C6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7EFB02D-EE0B-A848-BDC3-2A0A66FC7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005120-A48B-DB45-8D4E-799A16D5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C5D2CB-67FC-B44C-8D07-A9B372E7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7B7155-81AE-CF48-9605-B1A78A3C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579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2FD2BE4-E066-FC4F-880E-7BAB4F25E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4A0EFB-A6CB-9E46-863D-920CCA02B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0C99C4-7F79-D240-9673-3064505E3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C7FDA-EFB9-9E44-87B2-92D825368B05}" type="datetimeFigureOut">
              <a:rPr kumimoji="1" lang="ja-JP" altLang="en-US" smtClean="0"/>
              <a:t>2018/3/27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AC463C-912C-7647-B909-872A2868F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0B0588-9125-D44E-81AA-6A9B6213E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53958-6F2F-BF46-875C-DEB1C1FF48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878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B4BDE-C49F-BB44-A748-9D5BBF44E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4D5D1E60-5501-0447-8491-549920CAE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C2307BA-D0C6-D74B-8EA3-89D15C17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20900"/>
            <a:ext cx="8229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1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4F77934-DA6C-4C4C-8663-176635E70D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917" y="2124145"/>
            <a:ext cx="5041783" cy="378133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D3EB921-175D-C647-9284-410ADBF11E0E}"/>
              </a:ext>
            </a:extLst>
          </p:cNvPr>
          <p:cNvSpPr/>
          <p:nvPr/>
        </p:nvSpPr>
        <p:spPr>
          <a:xfrm>
            <a:off x="2896721" y="1722312"/>
            <a:ext cx="1460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[TVAA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本体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  <a:endParaRPr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DCF65F9-FBC3-0442-A00B-FFC0252F10D4}"/>
              </a:ext>
            </a:extLst>
          </p:cNvPr>
          <p:cNvSpPr/>
          <p:nvPr/>
        </p:nvSpPr>
        <p:spPr>
          <a:xfrm>
            <a:off x="7533505" y="1697551"/>
            <a:ext cx="174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[HD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ディスプレイ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  <a:endParaRPr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D60BD8E-A9C7-504B-A574-B178EB0AE777}"/>
              </a:ext>
            </a:extLst>
          </p:cNvPr>
          <p:cNvSpPr/>
          <p:nvPr/>
        </p:nvSpPr>
        <p:spPr>
          <a:xfrm>
            <a:off x="8502778" y="3236579"/>
            <a:ext cx="1776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[LVDS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ハーネス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C18ACE6-FC89-2A4E-AD04-077F9977EFB9}"/>
              </a:ext>
            </a:extLst>
          </p:cNvPr>
          <p:cNvSpPr/>
          <p:nvPr/>
        </p:nvSpPr>
        <p:spPr>
          <a:xfrm>
            <a:off x="4759283" y="1722312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[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ディスプレイ電源ハーネス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  <a:endParaRPr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0B5EB92-FBC4-604A-A062-A8361322901F}"/>
              </a:ext>
            </a:extLst>
          </p:cNvPr>
          <p:cNvSpPr/>
          <p:nvPr/>
        </p:nvSpPr>
        <p:spPr>
          <a:xfrm>
            <a:off x="8405699" y="4184095"/>
            <a:ext cx="2238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[LVDS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変換ケーブル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  <a:endParaRPr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E6AA98E-D43D-1C48-9EA3-2E9BB99FA69F}"/>
              </a:ext>
            </a:extLst>
          </p:cNvPr>
          <p:cNvSpPr/>
          <p:nvPr/>
        </p:nvSpPr>
        <p:spPr>
          <a:xfrm>
            <a:off x="8483444" y="5110065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[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拡張ハーネス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  <a:endParaRPr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613AAF8-E15A-4D48-A59A-4C75641E4DDE}"/>
              </a:ext>
            </a:extLst>
          </p:cNvPr>
          <p:cNvSpPr/>
          <p:nvPr/>
        </p:nvSpPr>
        <p:spPr>
          <a:xfrm>
            <a:off x="1776623" y="3067331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[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電源ハーネス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  <a:endParaRPr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5652AB-E554-8E46-8457-DC72C02A30C4}"/>
              </a:ext>
            </a:extLst>
          </p:cNvPr>
          <p:cNvSpPr/>
          <p:nvPr/>
        </p:nvSpPr>
        <p:spPr>
          <a:xfrm>
            <a:off x="1775019" y="5122291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[USB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ケーブル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]</a:t>
            </a:r>
            <a:endParaRPr lang="ja-JP" altLang="en-US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68B97D8-2978-2A49-90F0-F992AFBC37F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626922" y="2091645"/>
            <a:ext cx="537613" cy="5237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EB48923-C405-6D41-85BF-F9FEFCFC100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867694" y="2091645"/>
            <a:ext cx="192587" cy="12453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8F55D80-6925-A341-88BA-55BB5AB2771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029969" y="2066883"/>
            <a:ext cx="1375731" cy="4751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54D6BB4-0D44-C546-99DE-0F0C63B4CCD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533505" y="3421246"/>
            <a:ext cx="969272" cy="54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B7717FE-2043-B644-BEFF-535CDD60B9D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427853" y="4368762"/>
            <a:ext cx="977847" cy="923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793AAA5-881E-4340-B588-D7435252AD04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955649" y="5251277"/>
            <a:ext cx="527795" cy="434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2E9C07A6-6464-FF47-B73C-29568004F3DF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571071" y="3436664"/>
            <a:ext cx="1055850" cy="3406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EEA80E0-C797-6D48-9E6F-AF1C6430E238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3365519" y="5122291"/>
            <a:ext cx="404734" cy="1846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11">
            <a:extLst>
              <a:ext uri="{FF2B5EF4-FFF2-40B4-BE49-F238E27FC236}">
                <a16:creationId xmlns:a16="http://schemas.microsoft.com/office/drawing/2014/main" id="{DF3B2089-67EB-1E4C-9F53-C3EBD80E2A28}"/>
              </a:ext>
            </a:extLst>
          </p:cNvPr>
          <p:cNvSpPr txBox="1"/>
          <p:nvPr/>
        </p:nvSpPr>
        <p:spPr>
          <a:xfrm>
            <a:off x="2073427" y="715988"/>
            <a:ext cx="8130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1-1. TVAA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と周辺機器と名称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F3D2C46-EF72-304A-ACDA-865F4C2F2374}"/>
              </a:ext>
            </a:extLst>
          </p:cNvPr>
          <p:cNvSpPr/>
          <p:nvPr/>
        </p:nvSpPr>
        <p:spPr>
          <a:xfrm>
            <a:off x="2227199" y="1235400"/>
            <a:ext cx="4959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机上動作環境で必要となる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TVAA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と周辺機器です。</a:t>
            </a:r>
            <a:endParaRPr lang="ja-JP" altLang="en-US" dirty="0"/>
          </a:p>
        </p:txBody>
      </p:sp>
      <p:sp>
        <p:nvSpPr>
          <p:cNvPr id="23" name="タイトル 1">
            <a:extLst>
              <a:ext uri="{FF2B5EF4-FFF2-40B4-BE49-F238E27FC236}">
                <a16:creationId xmlns:a16="http://schemas.microsoft.com/office/drawing/2014/main" id="{0E8AC9D2-77D5-AB41-AFA4-934B53BD7EF9}"/>
              </a:ext>
            </a:extLst>
          </p:cNvPr>
          <p:cNvSpPr txBox="1">
            <a:spLocks/>
          </p:cNvSpPr>
          <p:nvPr/>
        </p:nvSpPr>
        <p:spPr>
          <a:xfrm>
            <a:off x="1524000" y="7964"/>
            <a:ext cx="9144000" cy="708025"/>
          </a:xfrm>
          <a:prstGeom prst="rect">
            <a:avLst/>
          </a:prstGeom>
        </p:spPr>
        <p:txBody>
          <a:bodyPr anchor="ctr"/>
          <a:lstStyle>
            <a:lvl1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 kern="1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045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088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132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176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■必要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な機材と各部の説明</a:t>
            </a:r>
            <a:endParaRPr lang="ja-JP" altLang="en-US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222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0E8AC9D2-77D5-AB41-AFA4-934B53BD7EF9}"/>
              </a:ext>
            </a:extLst>
          </p:cNvPr>
          <p:cNvSpPr txBox="1">
            <a:spLocks/>
          </p:cNvSpPr>
          <p:nvPr/>
        </p:nvSpPr>
        <p:spPr>
          <a:xfrm>
            <a:off x="1524000" y="7964"/>
            <a:ext cx="9144000" cy="708025"/>
          </a:xfrm>
          <a:prstGeom prst="rect">
            <a:avLst/>
          </a:prstGeom>
        </p:spPr>
        <p:txBody>
          <a:bodyPr anchor="ctr"/>
          <a:lstStyle>
            <a:lvl1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 kern="1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045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088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132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176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■必要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な機材と各部の説明</a:t>
            </a:r>
            <a:endParaRPr lang="ja-JP" altLang="en-US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752A35B-A9DB-3442-BAD6-CA7A5098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3503676" y="84221"/>
            <a:ext cx="5184648" cy="691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2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0E8AC9D2-77D5-AB41-AFA4-934B53BD7EF9}"/>
              </a:ext>
            </a:extLst>
          </p:cNvPr>
          <p:cNvSpPr txBox="1">
            <a:spLocks/>
          </p:cNvSpPr>
          <p:nvPr/>
        </p:nvSpPr>
        <p:spPr>
          <a:xfrm>
            <a:off x="1524000" y="7964"/>
            <a:ext cx="9144000" cy="708025"/>
          </a:xfrm>
          <a:prstGeom prst="rect">
            <a:avLst/>
          </a:prstGeom>
        </p:spPr>
        <p:txBody>
          <a:bodyPr anchor="ctr"/>
          <a:lstStyle>
            <a:lvl1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 kern="1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045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088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132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176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■必要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な機材と各部の説明</a:t>
            </a:r>
            <a:endParaRPr lang="ja-JP" altLang="en-US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E5C57B-C814-4042-8580-EED022FCB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47" y="815139"/>
            <a:ext cx="7126705" cy="53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5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0E8AC9D2-77D5-AB41-AFA4-934B53BD7EF9}"/>
              </a:ext>
            </a:extLst>
          </p:cNvPr>
          <p:cNvSpPr txBox="1">
            <a:spLocks/>
          </p:cNvSpPr>
          <p:nvPr/>
        </p:nvSpPr>
        <p:spPr>
          <a:xfrm>
            <a:off x="1524000" y="7964"/>
            <a:ext cx="9144000" cy="708025"/>
          </a:xfrm>
          <a:prstGeom prst="rect">
            <a:avLst/>
          </a:prstGeom>
        </p:spPr>
        <p:txBody>
          <a:bodyPr anchor="ctr"/>
          <a:lstStyle>
            <a:lvl1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 kern="1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045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088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132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176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■必要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な機材と各部の説明</a:t>
            </a:r>
            <a:endParaRPr lang="ja-JP" altLang="en-US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91D0562-E1CC-C643-BAF4-A1DC51B7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567" y="715989"/>
            <a:ext cx="4520866" cy="60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4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0E8AC9D2-77D5-AB41-AFA4-934B53BD7EF9}"/>
              </a:ext>
            </a:extLst>
          </p:cNvPr>
          <p:cNvSpPr txBox="1">
            <a:spLocks/>
          </p:cNvSpPr>
          <p:nvPr/>
        </p:nvSpPr>
        <p:spPr>
          <a:xfrm>
            <a:off x="1524000" y="7964"/>
            <a:ext cx="9144000" cy="708025"/>
          </a:xfrm>
          <a:prstGeom prst="rect">
            <a:avLst/>
          </a:prstGeom>
        </p:spPr>
        <p:txBody>
          <a:bodyPr anchor="ctr"/>
          <a:lstStyle>
            <a:lvl1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 kern="1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045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088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132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176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■必要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な機材と各部の説明</a:t>
            </a:r>
            <a:endParaRPr lang="ja-JP" altLang="en-US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29A3C23-1C07-374F-9EC1-4B96CE9F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94" y="715989"/>
            <a:ext cx="7547811" cy="56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4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0E8AC9D2-77D5-AB41-AFA4-934B53BD7EF9}"/>
              </a:ext>
            </a:extLst>
          </p:cNvPr>
          <p:cNvSpPr txBox="1">
            <a:spLocks/>
          </p:cNvSpPr>
          <p:nvPr/>
        </p:nvSpPr>
        <p:spPr>
          <a:xfrm>
            <a:off x="1524000" y="7964"/>
            <a:ext cx="9144000" cy="708025"/>
          </a:xfrm>
          <a:prstGeom prst="rect">
            <a:avLst/>
          </a:prstGeom>
        </p:spPr>
        <p:txBody>
          <a:bodyPr anchor="ctr"/>
          <a:lstStyle>
            <a:lvl1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 kern="1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045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088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132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176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■電源の入れ方</a:t>
            </a:r>
            <a:endParaRPr lang="ja-JP" altLang="en-US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6F672B4-243A-0B44-AB27-946030046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88"/>
          <a:stretch/>
        </p:blipFill>
        <p:spPr>
          <a:xfrm>
            <a:off x="649706" y="715989"/>
            <a:ext cx="5282866" cy="514283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CCC8AC3-2F33-AD4E-8EAE-AEF1CAFCE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93"/>
          <a:stretch/>
        </p:blipFill>
        <p:spPr>
          <a:xfrm>
            <a:off x="6096000" y="712007"/>
            <a:ext cx="5143500" cy="5150796"/>
          </a:xfrm>
          <a:prstGeom prst="rect">
            <a:avLst/>
          </a:prstGeom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B78D4A80-3F4E-CA4E-8CFD-83D25D150FE1}"/>
              </a:ext>
            </a:extLst>
          </p:cNvPr>
          <p:cNvSpPr txBox="1">
            <a:spLocks/>
          </p:cNvSpPr>
          <p:nvPr/>
        </p:nvSpPr>
        <p:spPr>
          <a:xfrm>
            <a:off x="1360572" y="5995680"/>
            <a:ext cx="9144000" cy="708025"/>
          </a:xfrm>
          <a:prstGeom prst="rect">
            <a:avLst/>
          </a:prstGeom>
        </p:spPr>
        <p:txBody>
          <a:bodyPr anchor="ctr"/>
          <a:lstStyle>
            <a:lvl1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 kern="1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045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088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132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176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lang="ja-JP" altLang="en-US"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電源を落とす時は逆の手順</a:t>
            </a:r>
            <a:endParaRPr lang="ja-JP" altLang="en-US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090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0E8AC9D2-77D5-AB41-AFA4-934B53BD7EF9}"/>
              </a:ext>
            </a:extLst>
          </p:cNvPr>
          <p:cNvSpPr txBox="1">
            <a:spLocks/>
          </p:cNvSpPr>
          <p:nvPr/>
        </p:nvSpPr>
        <p:spPr>
          <a:xfrm>
            <a:off x="1524000" y="7964"/>
            <a:ext cx="9144000" cy="708025"/>
          </a:xfrm>
          <a:prstGeom prst="rect">
            <a:avLst/>
          </a:prstGeom>
        </p:spPr>
        <p:txBody>
          <a:bodyPr anchor="ctr"/>
          <a:lstStyle>
            <a:lvl1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 kern="1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045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088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132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176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■注意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B78D4A80-3F4E-CA4E-8CFD-83D25D150FE1}"/>
              </a:ext>
            </a:extLst>
          </p:cNvPr>
          <p:cNvSpPr txBox="1">
            <a:spLocks/>
          </p:cNvSpPr>
          <p:nvPr/>
        </p:nvSpPr>
        <p:spPr>
          <a:xfrm>
            <a:off x="6907130" y="3001821"/>
            <a:ext cx="3091112" cy="708025"/>
          </a:xfrm>
          <a:prstGeom prst="rect">
            <a:avLst/>
          </a:prstGeom>
        </p:spPr>
        <p:txBody>
          <a:bodyPr anchor="ctr"/>
          <a:lstStyle>
            <a:lvl1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 kern="1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045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088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132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176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V(</a:t>
            </a:r>
            <a:r>
              <a:rPr lang="ja-JP" altLang="en-US"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ボルト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  : 15V</a:t>
            </a:r>
          </a:p>
          <a:p>
            <a:pPr algn="l"/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A(</a:t>
            </a:r>
            <a:r>
              <a:rPr lang="ja-JP" altLang="en-US"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アンペア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): 3.00A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80B9003-889E-9144-B540-B7CE6D6D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25" y="823187"/>
            <a:ext cx="5592620" cy="50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6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0E8AC9D2-77D5-AB41-AFA4-934B53BD7EF9}"/>
              </a:ext>
            </a:extLst>
          </p:cNvPr>
          <p:cNvSpPr txBox="1">
            <a:spLocks/>
          </p:cNvSpPr>
          <p:nvPr/>
        </p:nvSpPr>
        <p:spPr>
          <a:xfrm>
            <a:off x="1524000" y="7964"/>
            <a:ext cx="9144000" cy="708025"/>
          </a:xfrm>
          <a:prstGeom prst="rect">
            <a:avLst/>
          </a:prstGeom>
        </p:spPr>
        <p:txBody>
          <a:bodyPr anchor="ctr"/>
          <a:lstStyle>
            <a:lvl1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 kern="12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5509" rtl="0" eaLnBrk="0" fontAlgn="base" hangingPunct="0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045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088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132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176" algn="ctr" defTabSz="457045" rtl="0" fontAlgn="base">
              <a:spcBef>
                <a:spcPct val="0"/>
              </a:spcBef>
              <a:spcAft>
                <a:spcPct val="0"/>
              </a:spcAft>
              <a:defRPr kumimoji="1" sz="4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D/A</a:t>
            </a:r>
            <a:r>
              <a:rPr lang="ja-JP" altLang="en-US"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の起動</a:t>
            </a:r>
            <a:endParaRPr lang="ja-JP" altLang="en-US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82A083A-76D7-DF48-AEC9-C4B4B8F90F1D}"/>
              </a:ext>
            </a:extLst>
          </p:cNvPr>
          <p:cNvGrpSpPr/>
          <p:nvPr/>
        </p:nvGrpSpPr>
        <p:grpSpPr>
          <a:xfrm>
            <a:off x="632660" y="1088861"/>
            <a:ext cx="8935453" cy="4847724"/>
            <a:chOff x="981576" y="1377619"/>
            <a:chExt cx="8935453" cy="484772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80A9D98-22FD-3345-B066-842142002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576" y="1377619"/>
              <a:ext cx="2570747" cy="19280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AECFA3C5-57AD-E04F-8309-20107B25E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377619"/>
              <a:ext cx="2554705" cy="191602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0F0A94FC-145D-DF49-9C23-6AE82F487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2325" y="4261189"/>
              <a:ext cx="2554704" cy="19160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88BA69B-B3A3-1144-AE90-10DE40EE5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4971" y="4309315"/>
              <a:ext cx="2554704" cy="19160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0E658BF0-D6F7-6A47-BADE-6C5C72274996}"/>
                </a:ext>
              </a:extLst>
            </p:cNvPr>
            <p:cNvCxnSpPr>
              <a:cxnSpLocks/>
            </p:cNvCxnSpPr>
            <p:nvPr/>
          </p:nvCxnSpPr>
          <p:spPr>
            <a:xfrm>
              <a:off x="3850605" y="2335633"/>
              <a:ext cx="193658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E2A81E25-A657-B747-A4CB-FECDF64C6F1B}"/>
                </a:ext>
              </a:extLst>
            </p:cNvPr>
            <p:cNvCxnSpPr>
              <a:cxnSpLocks/>
            </p:cNvCxnSpPr>
            <p:nvPr/>
          </p:nvCxnSpPr>
          <p:spPr>
            <a:xfrm>
              <a:off x="5127708" y="5228732"/>
              <a:ext cx="1936584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EDECBC86-44ED-2745-AF75-D8C0795B3A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2947" y="3351301"/>
              <a:ext cx="1055268" cy="90988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E0C1C06-37ED-0445-B7E5-CB46E9B31F8E}"/>
              </a:ext>
            </a:extLst>
          </p:cNvPr>
          <p:cNvSpPr txBox="1"/>
          <p:nvPr/>
        </p:nvSpPr>
        <p:spPr>
          <a:xfrm>
            <a:off x="1710284" y="30625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①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5523415-AAC5-8249-AFE7-4B56DC51F390}"/>
              </a:ext>
            </a:extLst>
          </p:cNvPr>
          <p:cNvSpPr txBox="1"/>
          <p:nvPr/>
        </p:nvSpPr>
        <p:spPr>
          <a:xfrm>
            <a:off x="6816687" y="30169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②</a:t>
            </a:r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393441A-BD37-ED42-A536-10E5DB39A39D}"/>
              </a:ext>
            </a:extLst>
          </p:cNvPr>
          <p:cNvSpPr txBox="1"/>
          <p:nvPr/>
        </p:nvSpPr>
        <p:spPr>
          <a:xfrm>
            <a:off x="2995658" y="59521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③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BAB4593-2F61-6C44-A2B8-ED11BF330EC3}"/>
              </a:ext>
            </a:extLst>
          </p:cNvPr>
          <p:cNvSpPr txBox="1"/>
          <p:nvPr/>
        </p:nvSpPr>
        <p:spPr>
          <a:xfrm>
            <a:off x="8094040" y="58884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④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ECF34D3-E7BC-7842-BFC8-5D2DB734E7C3}"/>
              </a:ext>
            </a:extLst>
          </p:cNvPr>
          <p:cNvSpPr txBox="1"/>
          <p:nvPr/>
        </p:nvSpPr>
        <p:spPr>
          <a:xfrm>
            <a:off x="7378459" y="6151471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12443</a:t>
            </a:r>
          </a:p>
          <a:p>
            <a:r>
              <a:rPr lang="ja-JP" altLang="en-US"/>
              <a:t>と入力してください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887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136</Words>
  <Application>Microsoft Macintosh PowerPoint</Application>
  <PresentationFormat>ワイド画面</PresentationFormat>
  <Paragraphs>27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石垣 駿</dc:creator>
  <cp:lastModifiedBy>石垣 駿</cp:lastModifiedBy>
  <cp:revision>7</cp:revision>
  <dcterms:created xsi:type="dcterms:W3CDTF">2018-03-27T06:53:18Z</dcterms:created>
  <dcterms:modified xsi:type="dcterms:W3CDTF">2018-03-27T07:57:00Z</dcterms:modified>
</cp:coreProperties>
</file>